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65" r:id="rId7"/>
    <p:sldId id="266" r:id="rId8"/>
    <p:sldId id="262" r:id="rId9"/>
    <p:sldId id="268" r:id="rId10"/>
    <p:sldId id="267" r:id="rId11"/>
    <p:sldId id="269" r:id="rId12"/>
    <p:sldId id="270" r:id="rId13"/>
    <p:sldId id="264" r:id="rId14"/>
    <p:sldId id="272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5" d="100"/>
          <a:sy n="65" d="100"/>
        </p:scale>
        <p:origin x="533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CLELIA AGATA NICOTRA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O46002019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27-03-2021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 HTML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779EF4-1D3C-48AD-95F6-8D8E1DEC0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17" y="354621"/>
            <a:ext cx="7650701" cy="3074378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CF28BB-54DC-4B59-835B-4D0400C44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79" y="3906389"/>
            <a:ext cx="4564776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  CSS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D53410-BD23-4B26-B9FA-46ECDD5BF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31" y="33996"/>
            <a:ext cx="3665538" cy="6790008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3268C1A-2AD1-4845-9F14-5D55A0F85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166" y="33996"/>
            <a:ext cx="4113785" cy="67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78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9" y="1725111"/>
            <a:ext cx="3310684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 Sezione «registrazione abbonamento» HTML  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6AC994C-BCA5-4B7A-BD35-452386E54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619" y="127604"/>
            <a:ext cx="7437098" cy="330139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33D6DB9-EF07-462C-B760-8CCD2BA1A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814" y="3939357"/>
            <a:ext cx="7555858" cy="18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2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943BAD-2CFB-4BD6-89CA-9088B6D43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8" r="15346"/>
          <a:stretch/>
        </p:blipFill>
        <p:spPr>
          <a:xfrm>
            <a:off x="4031726" y="771406"/>
            <a:ext cx="8200150" cy="1081322"/>
          </a:xfrm>
          <a:prstGeom prst="rect">
            <a:avLst/>
          </a:prstGeom>
        </p:spPr>
      </p:pic>
      <p:pic>
        <p:nvPicPr>
          <p:cNvPr id="23" name="Segnaposto contenuto 22">
            <a:extLst>
              <a:ext uri="{FF2B5EF4-FFF2-40B4-BE49-F238E27FC236}">
                <a16:creationId xmlns:a16="http://schemas.microsoft.com/office/drawing/2014/main" id="{071FA489-AE80-42CD-AC37-F1D07F2D1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26" y="2501148"/>
            <a:ext cx="8102172" cy="901242"/>
          </a:xfrm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14DA5C-0810-4C6F-9825-CD6C75189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43" y="3625304"/>
            <a:ext cx="4133898" cy="30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Responsive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6719E9-7D08-4410-A998-41EB83FC8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7"/>
          <a:stretch/>
        </p:blipFill>
        <p:spPr>
          <a:xfrm>
            <a:off x="4037827" y="89506"/>
            <a:ext cx="3312542" cy="6657064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0B53B4C-35D5-40F0-B858-F17B5A9E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86" y="89506"/>
            <a:ext cx="2732907" cy="6658708"/>
          </a:xfrm>
          <a:prstGeom prst="rect">
            <a:avLst/>
          </a:prstGeom>
        </p:spPr>
      </p:pic>
      <p:pic>
        <p:nvPicPr>
          <p:cNvPr id="15" name="Immagine 14" descr="Immagine che contiene testo, monitor, nero, targa&#10;&#10;Descrizione generata automaticamente">
            <a:extLst>
              <a:ext uri="{FF2B5EF4-FFF2-40B4-BE49-F238E27FC236}">
                <a16:creationId xmlns:a16="http://schemas.microsoft.com/office/drawing/2014/main" id="{47484ECC-B34A-4373-AF40-E01A0123D5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r="13577"/>
          <a:stretch/>
        </p:blipFill>
        <p:spPr>
          <a:xfrm>
            <a:off x="10080492" y="89506"/>
            <a:ext cx="2112061" cy="45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0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 marL="457200" lvl="1" indent="0">
              <a:buNone/>
            </a:pPr>
            <a:r>
              <a:rPr lang="it-IT" sz="2000" b="1" dirty="0"/>
              <a:t>Blog  «Christmas Village»</a:t>
            </a:r>
          </a:p>
          <a:p>
            <a:pPr marL="457200" lvl="1" indent="0">
              <a:buNone/>
            </a:pPr>
            <a:endParaRPr lang="it-IT" sz="2000" b="1" dirty="0"/>
          </a:p>
          <a:p>
            <a:pPr marL="457200" lvl="1" indent="0" algn="just">
              <a:buNone/>
            </a:pPr>
            <a:r>
              <a:rPr lang="it-IT" sz="2000" dirty="0"/>
              <a:t>L’applicazione web realizzata è un blog per bambini a tema «villaggio di Babbo Natale».</a:t>
            </a:r>
          </a:p>
          <a:p>
            <a:pPr marL="457200" lvl="1" indent="0" algn="just">
              <a:buNone/>
            </a:pPr>
            <a:endParaRPr lang="it-IT" sz="2000" dirty="0"/>
          </a:p>
          <a:p>
            <a:pPr marL="457200" lvl="1" indent="0" algn="just">
              <a:buNone/>
            </a:pPr>
            <a:r>
              <a:rPr lang="it-IT" sz="2000" dirty="0"/>
              <a:t>Attraverso il menù di navigazione si può scrivere la letterina, conoscere gli elfi e il loro lavoro, visitare le aree del villaggio.</a:t>
            </a:r>
          </a:p>
          <a:p>
            <a:pPr marL="457200" lvl="1" indent="0" algn="just">
              <a:buNone/>
            </a:pPr>
            <a:endParaRPr lang="it-IT" sz="2000" dirty="0"/>
          </a:p>
          <a:p>
            <a:pPr marL="457200" lvl="1" indent="0" algn="just">
              <a:buNone/>
            </a:pPr>
            <a:r>
              <a:rPr lang="it-IT" sz="2000" dirty="0"/>
              <a:t>La sezione contenuti è costituita da:</a:t>
            </a:r>
          </a:p>
          <a:p>
            <a:pPr lvl="1" algn="just"/>
            <a:r>
              <a:rPr lang="it-IT" sz="2000" dirty="0"/>
              <a:t>Una sezione «News» con un link ad un articolo sulla notizia più recente del villaggio.</a:t>
            </a:r>
          </a:p>
          <a:p>
            <a:pPr lvl="1" algn="just"/>
            <a:r>
              <a:rPr lang="it-IT" sz="2000" dirty="0"/>
              <a:t>Due sezioni in cui i bambini possono trovare materiale per giocare. </a:t>
            </a:r>
          </a:p>
          <a:p>
            <a:pPr lvl="1" algn="just"/>
            <a:r>
              <a:rPr lang="it-IT" sz="2000" dirty="0"/>
              <a:t>Una sezione che permette di registrarsi ad un abbonamento.</a:t>
            </a:r>
          </a:p>
          <a:p>
            <a:pPr lvl="1" algn="just"/>
            <a:endParaRPr lang="it-IT" sz="2000" dirty="0"/>
          </a:p>
          <a:p>
            <a:pPr marL="457200" lvl="1" indent="0" algn="just">
              <a:buNone/>
            </a:pPr>
            <a:r>
              <a:rPr lang="it-IT" sz="2000" dirty="0"/>
              <a:t>Sul </a:t>
            </a:r>
            <a:r>
              <a:rPr lang="it-IT" sz="2000" dirty="0" err="1"/>
              <a:t>footer</a:t>
            </a:r>
            <a:r>
              <a:rPr lang="it-IT" sz="2000" dirty="0"/>
              <a:t> si trovano le informazioni relative al villaggio, quali indirizzo e email. 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AD0EB1-B371-4E29-831B-DE22D5FD2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33" y="-10142"/>
            <a:ext cx="7453646" cy="358849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3F52556-C457-41C5-8EB0-F49306A88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1348" r="5637"/>
          <a:stretch/>
        </p:blipFill>
        <p:spPr>
          <a:xfrm>
            <a:off x="4268584" y="3429000"/>
            <a:ext cx="7456693" cy="341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42AAA6D-BED3-41C4-B130-EDD4EBEA80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t="4585" r="7771" b="8103"/>
          <a:stretch/>
        </p:blipFill>
        <p:spPr>
          <a:xfrm>
            <a:off x="4664909" y="367676"/>
            <a:ext cx="6623243" cy="292015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CFE521C-8B7A-4413-8526-679F00467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" r="4110"/>
          <a:stretch/>
        </p:blipFill>
        <p:spPr>
          <a:xfrm>
            <a:off x="4664910" y="3258226"/>
            <a:ext cx="6623243" cy="36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r>
              <a:rPr lang="it-IT" sz="4000" dirty="0">
                <a:solidFill>
                  <a:srgbClr val="FFFFFF"/>
                </a:solidFill>
              </a:rPr>
              <a:t> e menù di navigazione </a:t>
            </a:r>
          </a:p>
        </p:txBody>
      </p:sp>
      <p:pic>
        <p:nvPicPr>
          <p:cNvPr id="22" name="Segnaposto contenuto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72A90E-7AF6-4680-9CBF-899D0D32F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653" y="1245814"/>
            <a:ext cx="8170299" cy="3877059"/>
          </a:xfr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r>
              <a:rPr lang="it-IT" sz="4000" dirty="0">
                <a:solidFill>
                  <a:srgbClr val="FFFFFF"/>
                </a:solidFill>
              </a:rPr>
              <a:t> e menù di navigazione HTML</a:t>
            </a:r>
          </a:p>
        </p:txBody>
      </p:sp>
      <p:pic>
        <p:nvPicPr>
          <p:cNvPr id="11" name="Segnaposto contenuto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467501-9A3B-4392-A545-19C7ACBBB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48" y="1051246"/>
            <a:ext cx="4507873" cy="4775783"/>
          </a:xfrm>
        </p:spPr>
      </p:pic>
    </p:spTree>
    <p:extLst>
      <p:ext uri="{BB962C8B-B14F-4D97-AF65-F5344CB8AC3E}">
        <p14:creationId xmlns:p14="http://schemas.microsoft.com/office/powerpoint/2010/main" val="306708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r>
              <a:rPr lang="it-IT" sz="4000" dirty="0">
                <a:solidFill>
                  <a:srgbClr val="FFFFFF"/>
                </a:solidFill>
              </a:rPr>
              <a:t> e menù di navigazione CSS</a:t>
            </a:r>
          </a:p>
        </p:txBody>
      </p:sp>
      <p:pic>
        <p:nvPicPr>
          <p:cNvPr id="31" name="Segnaposto contenuto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934DCB-81A8-4A64-95CC-DF518E6EA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68" y="69484"/>
            <a:ext cx="3588163" cy="6739307"/>
          </a:xfrm>
        </p:spPr>
      </p:pic>
      <p:pic>
        <p:nvPicPr>
          <p:cNvPr id="33" name="Immagine 3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5363380-C422-4B8A-BFC6-5B11D288B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62" y="69484"/>
            <a:ext cx="4057358" cy="57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6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Sezione «news» HTML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BD4AF8-8BDC-4FDA-B83B-415538543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r="6462"/>
          <a:stretch/>
        </p:blipFill>
        <p:spPr>
          <a:xfrm>
            <a:off x="4037826" y="251044"/>
            <a:ext cx="8151126" cy="3640014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FC9F01E-354E-4855-AC33-0546A31AB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74" y="4084234"/>
            <a:ext cx="8151126" cy="24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Sezione «news» CSS 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019132-2AEF-4345-9ED0-587395972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-19854"/>
            <a:ext cx="3514078" cy="6858000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3A4F9AF-BDB3-415F-8400-F515685FF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00" y="10138"/>
            <a:ext cx="3755213" cy="683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2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187</Words>
  <Application>Microsoft Office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</vt:lpstr>
      <vt:lpstr>Header e menù di navigazione </vt:lpstr>
      <vt:lpstr>Header e menù di navigazione HTML</vt:lpstr>
      <vt:lpstr>Header e menù di navigazione CSS</vt:lpstr>
      <vt:lpstr>Sezione contenuti: Sezione «news» HTML </vt:lpstr>
      <vt:lpstr>Sezione contenuti: Sezione «news» CSS </vt:lpstr>
      <vt:lpstr>Sezione contenuti HTML </vt:lpstr>
      <vt:lpstr>Sezione contenuti  CSS </vt:lpstr>
      <vt:lpstr>Sezione contenuti: Sezione «registrazione abbonamento» HTML  </vt:lpstr>
      <vt:lpstr>Footer</vt:lpstr>
      <vt:lpstr>Responsive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clelia.nicotra@virgilio.it</cp:lastModifiedBy>
  <cp:revision>16</cp:revision>
  <dcterms:created xsi:type="dcterms:W3CDTF">2021-03-24T16:57:46Z</dcterms:created>
  <dcterms:modified xsi:type="dcterms:W3CDTF">2021-03-27T20:50:14Z</dcterms:modified>
</cp:coreProperties>
</file>